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8" r:id="rId2"/>
    <p:sldId id="267" r:id="rId3"/>
    <p:sldId id="271" r:id="rId4"/>
    <p:sldId id="273" r:id="rId5"/>
    <p:sldId id="272" r:id="rId6"/>
    <p:sldId id="280" r:id="rId7"/>
    <p:sldId id="274" r:id="rId8"/>
    <p:sldId id="275" r:id="rId9"/>
    <p:sldId id="281" r:id="rId10"/>
    <p:sldId id="282" r:id="rId11"/>
    <p:sldId id="283" r:id="rId12"/>
    <p:sldId id="278" r:id="rId13"/>
    <p:sldId id="284" r:id="rId14"/>
    <p:sldId id="279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2" autoAdjust="0"/>
    <p:restoredTop sz="94660"/>
  </p:normalViewPr>
  <p:slideViewPr>
    <p:cSldViewPr>
      <p:cViewPr varScale="1">
        <p:scale>
          <a:sx n="59" d="100"/>
          <a:sy n="59" d="100"/>
        </p:scale>
        <p:origin x="166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5486400" cy="914400"/>
          </a:xfrm>
        </p:spPr>
        <p:txBody>
          <a:bodyPr/>
          <a:lstStyle>
            <a:lvl1pPr>
              <a:defRPr sz="32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371600"/>
            <a:ext cx="8153400" cy="4724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LOGO.gif"/>
          <p:cNvPicPr>
            <a:picLocks noChangeAspect="1"/>
          </p:cNvPicPr>
          <p:nvPr/>
        </p:nvPicPr>
        <p:blipFill>
          <a:blip r:embed="rId2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7" name="Picture 9" descr="LOGO.gif"/>
            <p:cNvPicPr>
              <a:picLocks noChangeAspect="1"/>
            </p:cNvPicPr>
            <p:nvPr/>
          </p:nvPicPr>
          <p:blipFill>
            <a:blip r:embed="rId2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9" name="Picture 15" descr="logo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22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5BB0C6-8FC1-47C0-B737-D54E21B5B868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BB0C6-8FC1-47C0-B737-D54E21B5B868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4000">
    <p:cut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6477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3716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1D5BB0C6-8FC1-47C0-B737-D54E21B5B868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solidFill>
                  <a:srgbClr val="0070C0"/>
                </a:solidFill>
                <a:latin typeface="Times New Roman" pitchFamily="18" charset="0"/>
                <a:ea typeface="ＭＳ Ｐゴシック" charset="-128"/>
                <a:cs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0F8887D6-2A35-42AC-99C1-5E14D32EE4C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31" name="Rectangle 11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>
              <a:latin typeface="Calibri" pitchFamily="34" charset="0"/>
            </a:endParaRPr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flipV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wrap="none" anchor="ctr"/>
          <a:lstStyle/>
          <a:p>
            <a:pPr>
              <a:defRPr/>
            </a:pPr>
            <a:endParaRPr lang="en-US">
              <a:latin typeface="Calibri" charset="0"/>
              <a:ea typeface="ＭＳ Ｐゴシック" charset="-128"/>
            </a:endParaRPr>
          </a:p>
        </p:txBody>
      </p:sp>
      <p:pic>
        <p:nvPicPr>
          <p:cNvPr id="1035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6" name="Picture 10" descr="LOGO.gif"/>
          <p:cNvPicPr>
            <a:picLocks noChangeAspect="1"/>
          </p:cNvPicPr>
          <p:nvPr/>
        </p:nvPicPr>
        <p:blipFill>
          <a:blip r:embed="rId5" cstate="print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039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1040" name="Picture 9" descr="LOGO.gif"/>
            <p:cNvPicPr>
              <a:picLocks noChangeAspect="1"/>
            </p:cNvPicPr>
            <p:nvPr/>
          </p:nvPicPr>
          <p:blipFill>
            <a:blip r:embed="rId5" cstate="print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Rectangle 18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1038" name="Picture 15" descr="logo.jpg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ransition advTm="4000">
    <p:cut/>
  </p:transition>
  <p:txStyles>
    <p:titleStyle>
      <a:lvl1pPr algn="ctr" rtl="0" eaLnBrk="1" fontAlgn="base" hangingPunct="1">
        <a:spcBef>
          <a:spcPct val="0"/>
        </a:spcBef>
        <a:spcAft>
          <a:spcPct val="0"/>
        </a:spcAft>
        <a:defRPr sz="3000" kern="1200">
          <a:solidFill>
            <a:schemeClr val="tx1"/>
          </a:solidFill>
          <a:latin typeface="+mj-lt"/>
          <a:ea typeface="MS PGothic"/>
          <a:cs typeface="MS PGothic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/>
          <a:cs typeface="MS PGothic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/>
          <a:cs typeface="MS PGothic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/>
          <a:cs typeface="MS PGothic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43608" y="1628800"/>
            <a:ext cx="66247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latin typeface="Arial Black" pitchFamily="34" charset="0"/>
              </a:rPr>
              <a:t>Front End Engineering-I Project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75856" y="4653136"/>
            <a:ext cx="2551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596CC0-0544-9FD2-7AFD-B23ECB7AE8F4}"/>
              </a:ext>
            </a:extLst>
          </p:cNvPr>
          <p:cNvSpPr txBox="1"/>
          <p:nvPr/>
        </p:nvSpPr>
        <p:spPr>
          <a:xfrm>
            <a:off x="2195736" y="2852936"/>
            <a:ext cx="5112568" cy="221599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Team Details:</a:t>
            </a:r>
          </a:p>
          <a:p>
            <a:r>
              <a:rPr lang="en-US" sz="2000" dirty="0"/>
              <a:t>(GROUP-23A, CSE 3</a:t>
            </a:r>
            <a:r>
              <a:rPr lang="en-US" sz="2000" baseline="30000" dirty="0"/>
              <a:t>rd </a:t>
            </a:r>
            <a:r>
              <a:rPr lang="en-US" sz="2000" dirty="0"/>
              <a:t>SEMESTER)</a:t>
            </a:r>
          </a:p>
          <a:p>
            <a:r>
              <a:rPr lang="en-US" sz="2000" dirty="0"/>
              <a:t>-HARLEEN KAUR, 2310992006</a:t>
            </a:r>
          </a:p>
          <a:p>
            <a:endParaRPr lang="en-US" sz="2000" dirty="0"/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Faculty Coordinator: SHIVAM SINGH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87624" y="5661248"/>
            <a:ext cx="69470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University Institute of Engineering and Technology, </a:t>
            </a:r>
          </a:p>
          <a:p>
            <a:pPr algn="ctr"/>
            <a:r>
              <a:rPr lang="en-US" sz="2000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Chitkara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University, Punjab</a:t>
            </a:r>
          </a:p>
        </p:txBody>
      </p:sp>
    </p:spTree>
  </p:cSld>
  <p:clrMapOvr>
    <a:masterClrMapping/>
  </p:clrMapOvr>
  <p:transition advTm="4000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7712B8-1951-147E-2F22-097DA62CE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030663"/>
            <a:ext cx="5100104" cy="23983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D15FD6-7028-FB7D-4125-C919BE856B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3654375"/>
            <a:ext cx="5100103" cy="28150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4EF8F8-C30A-232A-EF27-215D0C182554}"/>
              </a:ext>
            </a:extLst>
          </p:cNvPr>
          <p:cNvSpPr txBox="1"/>
          <p:nvPr/>
        </p:nvSpPr>
        <p:spPr>
          <a:xfrm>
            <a:off x="179512" y="1124744"/>
            <a:ext cx="2520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Get Involved PAGE</a:t>
            </a:r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AE0347-E14F-BD05-6608-F05976A6382E}"/>
              </a:ext>
            </a:extLst>
          </p:cNvPr>
          <p:cNvSpPr txBox="1"/>
          <p:nvPr/>
        </p:nvSpPr>
        <p:spPr>
          <a:xfrm>
            <a:off x="179512" y="3688821"/>
            <a:ext cx="23762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Contact us PAGE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142825058"/>
      </p:ext>
    </p:extLst>
  </p:cSld>
  <p:clrMapOvr>
    <a:masterClrMapping/>
  </p:clrMapOvr>
  <p:transition advTm="4000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9E8311-1699-8BCD-52A8-F1219A9C6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052736"/>
            <a:ext cx="4971251" cy="25604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F02B41-D253-5ED2-8F65-0D910E5B5D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5885" y="3861048"/>
            <a:ext cx="4971252" cy="2736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547B35-D586-828E-4D3C-D82189AE922A}"/>
              </a:ext>
            </a:extLst>
          </p:cNvPr>
          <p:cNvSpPr txBox="1"/>
          <p:nvPr/>
        </p:nvSpPr>
        <p:spPr>
          <a:xfrm>
            <a:off x="183060" y="4005064"/>
            <a:ext cx="45970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Donate PAGE</a:t>
            </a:r>
            <a:endParaRPr lang="en-IN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69386E-F642-7D80-1811-E16F5E6D6AD8}"/>
              </a:ext>
            </a:extLst>
          </p:cNvPr>
          <p:cNvSpPr txBox="1"/>
          <p:nvPr/>
        </p:nvSpPr>
        <p:spPr>
          <a:xfrm>
            <a:off x="179512" y="1052736"/>
            <a:ext cx="45970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Contact Us PAGE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582219095"/>
      </p:ext>
    </p:extLst>
  </p:cSld>
  <p:clrMapOvr>
    <a:masterClrMapping/>
  </p:clrMapOvr>
  <p:transition advTm="4000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err="1"/>
              <a:t>HelpingHands</a:t>
            </a:r>
            <a:r>
              <a:rPr lang="en-US" sz="2300" dirty="0"/>
              <a:t> is designed to revolutionize the way animal shelters operate and engage with the community. By integrating a range of key features such as:-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Detailed pet profiles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Streamlined adoption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Secure donation systems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/>
              <a:t>Online store</a:t>
            </a:r>
          </a:p>
          <a:p>
            <a:endParaRPr lang="en-US" sz="2300" dirty="0"/>
          </a:p>
          <a:p>
            <a:r>
              <a:rPr lang="en-US" sz="2300" dirty="0" err="1"/>
              <a:t>HelpingHands</a:t>
            </a:r>
            <a:r>
              <a:rPr lang="en-US" sz="2300" dirty="0"/>
              <a:t> addresses the common challenges faced by shelters and enhances their ability to connect with potential adopters and supporters.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0"/>
    </mc:Choice>
    <mc:Fallback xmlns="">
      <p:transition advTm="4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C11ED-8730-29C1-1CB0-BE69742E7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Future Plans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8FFD6-9205-5E20-FFFC-A9F427646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865712"/>
          </a:xfrm>
        </p:spPr>
        <p:txBody>
          <a:bodyPr/>
          <a:lstStyle/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Foster Community Engagement: 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Build a supportive online community around animal welfare through forums, social media.</a:t>
            </a: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Donor Information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Names, contact details, and donation amounts, records of all donations, campaigns, and funding sources</a:t>
            </a: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Adoption Process: 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Step-by-step guide, FAQs, and online application form.</a:t>
            </a: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User Accounts and Profiles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Allow users to create accounts for a personalized experience and can manage their profiles and many more.</a:t>
            </a: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AI-powered pet matchmaking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Feature which I plan to implement or evaluate in future phases, aims to introduce a unique and innovative element to the platform. </a:t>
            </a:r>
            <a:endParaRPr lang="en-IN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JavaScript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It is intend to incorporate JavaScript into our website to enhance user experience and interactivity. </a:t>
            </a:r>
          </a:p>
          <a:p>
            <a:pPr marL="342900" lvl="0" indent="-342900" algn="l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React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Aim to build a more dynamic and responsive interface, allowing for seamless updates and faster load times.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0918441"/>
      </p:ext>
    </p:extLst>
  </p:cSld>
  <p:clrMapOvr>
    <a:masterClrMapping/>
  </p:clrMapOvr>
  <p:transition advTm="4000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References/Links used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7950949-17B9-9E62-AB18-6CD95C454B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702904"/>
              </p:ext>
            </p:extLst>
          </p:nvPr>
        </p:nvGraphicFramePr>
        <p:xfrm>
          <a:off x="395536" y="1268761"/>
          <a:ext cx="8280920" cy="5055713"/>
        </p:xfrm>
        <a:graphic>
          <a:graphicData uri="http://schemas.openxmlformats.org/drawingml/2006/table">
            <a:tbl>
              <a:tblPr/>
              <a:tblGrid>
                <a:gridCol w="1787954">
                  <a:extLst>
                    <a:ext uri="{9D8B030D-6E8A-4147-A177-3AD203B41FA5}">
                      <a16:colId xmlns:a16="http://schemas.microsoft.com/office/drawing/2014/main" val="2476096814"/>
                    </a:ext>
                  </a:extLst>
                </a:gridCol>
                <a:gridCol w="2293735">
                  <a:extLst>
                    <a:ext uri="{9D8B030D-6E8A-4147-A177-3AD203B41FA5}">
                      <a16:colId xmlns:a16="http://schemas.microsoft.com/office/drawing/2014/main" val="2800188015"/>
                    </a:ext>
                  </a:extLst>
                </a:gridCol>
                <a:gridCol w="2526101">
                  <a:extLst>
                    <a:ext uri="{9D8B030D-6E8A-4147-A177-3AD203B41FA5}">
                      <a16:colId xmlns:a16="http://schemas.microsoft.com/office/drawing/2014/main" val="2147298819"/>
                    </a:ext>
                  </a:extLst>
                </a:gridCol>
                <a:gridCol w="1673130">
                  <a:extLst>
                    <a:ext uri="{9D8B030D-6E8A-4147-A177-3AD203B41FA5}">
                      <a16:colId xmlns:a16="http://schemas.microsoft.com/office/drawing/2014/main" val="4160619032"/>
                    </a:ext>
                  </a:extLst>
                </a:gridCol>
              </a:tblGrid>
              <a:tr h="804648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GB" sz="2300" b="0" i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 of website​</a:t>
                      </a:r>
                      <a:endParaRPr lang="en-GB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GB" sz="2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Hyperlink​</a:t>
                      </a:r>
                      <a:endParaRPr lang="en-GB" sz="23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GB" sz="2300" b="0" i="0" dirty="0">
                          <a:solidFill>
                            <a:srgbClr val="000000"/>
                          </a:solidFill>
                          <a:effectLst/>
                        </a:rPr>
                        <a:t>Founder</a:t>
                      </a: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GB" sz="2300" b="0" i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Year​</a:t>
                      </a:r>
                      <a:endParaRPr lang="en-GB" sz="23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5776292"/>
                  </a:ext>
                </a:extLst>
              </a:tr>
              <a:tr h="712841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IN" sz="23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 Sanctuary</a:t>
                      </a:r>
                      <a:endParaRPr lang="en-GB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IN" sz="23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Adopt | </a:t>
                      </a:r>
                      <a:r>
                        <a:rPr lang="en-IN" sz="23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Territorio</a:t>
                      </a:r>
                      <a:r>
                        <a:rPr lang="en-IN" sz="23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 </a:t>
                      </a:r>
                      <a:r>
                        <a:rPr lang="en-IN" sz="23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Zaguates</a:t>
                      </a:r>
                      <a:endParaRPr lang="en-IN" sz="23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3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Lya</a:t>
                      </a:r>
                      <a:r>
                        <a:rPr lang="en-US" sz="23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Battle and Alvaro </a:t>
                      </a:r>
                      <a:r>
                        <a:rPr lang="en-US" sz="23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Saumet</a:t>
                      </a:r>
                      <a:endParaRPr lang="en-GB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GB" sz="2300" b="0" i="0" u="none" strike="noStrike" dirty="0">
                          <a:solidFill>
                            <a:srgbClr val="040C28"/>
                          </a:solidFill>
                          <a:effectLst/>
                          <a:latin typeface="Calibri" panose="020F0502020204030204" pitchFamily="34" charset="0"/>
                        </a:rPr>
                        <a:t>April, 2007</a:t>
                      </a:r>
                      <a:endParaRPr lang="en-GB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0164668"/>
                  </a:ext>
                </a:extLst>
              </a:tr>
              <a:tr h="93279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IN" sz="23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Petfinder</a:t>
                      </a:r>
                      <a:endParaRPr lang="en-GB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GB" sz="2300" b="0" i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https://www.petfinder.com/</a:t>
                      </a:r>
                      <a:endParaRPr lang="en-GB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300" b="0" i="0" u="none" strike="noStrike" dirty="0">
                          <a:solidFill>
                            <a:srgbClr val="040C28"/>
                          </a:solidFill>
                          <a:effectLst/>
                          <a:latin typeface="Calibri" panose="020F0502020204030204" pitchFamily="34" charset="0"/>
                        </a:rPr>
                        <a:t>Betsy Banks Saul and Jared Saul</a:t>
                      </a:r>
                      <a:endParaRPr lang="en-US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GB" sz="2300" b="0" i="0" u="none" strike="noStrike" dirty="0">
                          <a:solidFill>
                            <a:srgbClr val="202124"/>
                          </a:solidFill>
                          <a:effectLst/>
                          <a:latin typeface="Calibri" panose="020F0502020204030204" pitchFamily="34" charset="0"/>
                        </a:rPr>
                        <a:t> May, 1996 </a:t>
                      </a:r>
                      <a:r>
                        <a:rPr lang="en-GB" sz="2300" b="0" i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​</a:t>
                      </a:r>
                      <a:endParaRPr lang="en-GB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3787406"/>
                  </a:ext>
                </a:extLst>
              </a:tr>
              <a:tr h="1713988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IN" sz="23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Zigly</a:t>
                      </a:r>
                      <a:endParaRPr lang="en-US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GB" sz="2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https://www.zigly.com/?gad_source=1&amp;gclid=EAIaIQobChMIh_D2svjHhwMVwBGDAx2dWRRaEAAYASAAEgJ_L_D_BwE</a:t>
                      </a:r>
                      <a:endParaRPr lang="en-GB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2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Ashok </a:t>
                      </a:r>
                      <a:r>
                        <a:rPr lang="en-US" sz="2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Jaipuria</a:t>
                      </a:r>
                      <a:endParaRPr lang="en-US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GB" sz="2300" b="0" i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Sept, 1981​</a:t>
                      </a:r>
                      <a:endParaRPr lang="en-GB" sz="23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1795" marR="81795" marT="40897" marB="40897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085313"/>
                  </a:ext>
                </a:extLst>
              </a:tr>
            </a:tbl>
          </a:graphicData>
        </a:graphic>
      </p:graphicFrame>
    </p:spTree>
  </p:cSld>
  <p:clrMapOvr>
    <a:masterClrMapping/>
  </p:clrMapOvr>
  <p:transition advTm="4000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2" name="AutoShape 8" descr="Download The Best Thank You Slide For PPT Pres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4" name="Picture 10" descr="Thank you cards Images | Free Vectors, Stock Photos &amp; PS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57232"/>
            <a:ext cx="9144000" cy="5786478"/>
          </a:xfrm>
          <a:prstGeom prst="rect">
            <a:avLst/>
          </a:prstGeom>
          <a:noFill/>
        </p:spPr>
      </p:pic>
    </p:spTree>
  </p:cSld>
  <p:clrMapOvr>
    <a:masterClrMapping/>
  </p:clrMapOvr>
  <p:transition advTm="4000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Table of Contents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980728"/>
            <a:ext cx="691276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>
              <a:buFont typeface="Arial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Problem Statement</a:t>
            </a:r>
          </a:p>
          <a:p>
            <a:pPr>
              <a:buFont typeface="Arial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Technical Details</a:t>
            </a:r>
          </a:p>
          <a:p>
            <a:pPr>
              <a:buFont typeface="Arial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Key Features </a:t>
            </a:r>
          </a:p>
          <a:p>
            <a:pPr>
              <a:buFont typeface="Arial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  <a:p>
            <a:pPr>
              <a:buFont typeface="Arial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Results</a:t>
            </a:r>
          </a:p>
          <a:p>
            <a:pPr>
              <a:buFont typeface="Arial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Conclusion</a:t>
            </a:r>
          </a:p>
          <a:p>
            <a:pPr>
              <a:buFont typeface="Arial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References/Links used</a:t>
            </a:r>
          </a:p>
          <a:p>
            <a:pPr>
              <a:buFont typeface="Arial" pitchFamily="34" charset="0"/>
              <a:buChar char="•"/>
            </a:pPr>
            <a:endParaRPr lang="en-US" sz="23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endParaRPr lang="en-US" sz="23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5401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The title of my project on Animal Shelter is “</a:t>
            </a:r>
            <a:r>
              <a:rPr lang="en-US" sz="2300" dirty="0" err="1">
                <a:latin typeface="Times New Roman" pitchFamily="18" charset="0"/>
                <a:cs typeface="Times New Roman" pitchFamily="18" charset="0"/>
              </a:rPr>
              <a:t>HelpingHands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”: An Animal Shelter is a facility dedicated to the care, rehabilitation, and rehoming of homeless, abandoned, or stray animals, primarily dogs and cats.</a:t>
            </a:r>
          </a:p>
          <a:p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Led by an exceptional individual:</a:t>
            </a:r>
          </a:p>
          <a:p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-Harleen Kaur my project addresses the need for a digital presence that effectively connects the shelter with the community.</a:t>
            </a:r>
          </a:p>
          <a:p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The purpose of the “</a:t>
            </a:r>
            <a:r>
              <a:rPr lang="en-US" sz="2300" dirty="0" err="1">
                <a:latin typeface="Times New Roman" pitchFamily="18" charset="0"/>
                <a:cs typeface="Times New Roman" pitchFamily="18" charset="0"/>
              </a:rPr>
              <a:t>HelpingHands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” project is to develop a comprehensive and user-friendly online platform to support the mission of animal shelters in facilitating pet adoptions, attracting donations, and promoting the purchase of grooming and pet supplies.</a:t>
            </a:r>
          </a:p>
          <a:p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The main goals of the project include: User-Friendly Interface, Facilitate Pet Adoptions, Promote the Sale of Grooming and Pet Supplies and Attract Donations.</a:t>
            </a:r>
          </a:p>
        </p:txBody>
      </p:sp>
    </p:spTree>
  </p:cSld>
  <p:clrMapOvr>
    <a:masterClrMapping/>
  </p:clrMapOvr>
  <p:transition advTm="4000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Problem Statement</a:t>
            </a:r>
          </a:p>
        </p:txBody>
      </p:sp>
      <p:sp>
        <p:nvSpPr>
          <p:cNvPr id="3" name="Rectangle 2"/>
          <p:cNvSpPr/>
          <p:nvPr/>
        </p:nvSpPr>
        <p:spPr>
          <a:xfrm>
            <a:off x="467544" y="1218327"/>
            <a:ext cx="8136904" cy="5401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Animal shelters often face significant challenges as they follow traditional methods of operation and outreach may not be sufficient to meet the growing needs as they face a variety of complex challenges like Low Adoption Rates, Lack of Community Engagement, Inefficient Operations, Insufficient Fundraising, so I tried to design “</a:t>
            </a:r>
            <a:r>
              <a:rPr lang="en-US" sz="2300" dirty="0" err="1">
                <a:latin typeface="Times New Roman" pitchFamily="18" charset="0"/>
                <a:cs typeface="Times New Roman" pitchFamily="18" charset="0"/>
              </a:rPr>
              <a:t>HelpingHands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” , just like the way Animal Lovers want.</a:t>
            </a:r>
          </a:p>
          <a:p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Background information about the project:-​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Vision: To create a user-friendly online platform that supports animal shelters with a range of advanced features.​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Objectives: To offer a Detailed Pet Profiles, Online Donation System, Online Store and Community Engagement Features.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Scope: It includes enhancing animal shelter operations through digital tools for adoptions, fundraising, and community engagement.</a:t>
            </a:r>
          </a:p>
        </p:txBody>
      </p:sp>
    </p:spTree>
  </p:cSld>
  <p:clrMapOvr>
    <a:masterClrMapping/>
  </p:clrMapOvr>
  <p:transition advTm="4000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Technical Details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5401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Structure: Use HTML to the website for </a:t>
            </a:r>
            <a:r>
              <a:rPr lang="en-US" sz="2300" dirty="0" err="1">
                <a:latin typeface="Times New Roman" pitchFamily="18" charset="0"/>
                <a:cs typeface="Times New Roman" pitchFamily="18" charset="0"/>
              </a:rPr>
              <a:t>HelpingHands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. Utilize elements like &lt;nav&gt;, &lt;section&gt;, and &lt;footer&gt; to create sections for navigation, pet profiles, donation information, and community resources.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Styling: Apply CSS properties such as background-color, color, font-size, padding etc. to customize the appearance of different sections. Implement responsive design techniques to ensure compatibility across various devices.​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Buttons and Controls: Create interactive elements for navigation, such as buttons for adopting pets, donating, and accessing the online store. Style these buttons with CSS to ensure they are visually appealing.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​Pet Profiles: Structure pet profiles using HTML elements like &lt;div&gt;. Include details such as the pet’s name, age etc. Use CSS to style these profiles to make them engaging and easy to read.​</a:t>
            </a:r>
          </a:p>
        </p:txBody>
      </p:sp>
    </p:spTree>
  </p:cSld>
  <p:clrMapOvr>
    <a:masterClrMapping/>
  </p:clrMapOvr>
  <p:transition advTm="4000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66D00-4EBB-22C3-AAD2-BB3E895B3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​Community Engagement: Use interactive elements such as &lt;form&gt; for volunteer sign-ups and event registrations. Include features like event calendars.</a:t>
            </a:r>
          </a:p>
          <a:p>
            <a:r>
              <a:rPr lang="en-US" dirty="0"/>
              <a:t>Additional Features: Incorporate search functionality for pet profiles and store items, filters for browsing pets.</a:t>
            </a:r>
          </a:p>
          <a:p>
            <a:r>
              <a:rPr lang="en-US" dirty="0"/>
              <a:t>Browser Compatibility: Test the website on various browsers and devices to ensure consistent performance and appearance.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8305010"/>
      </p:ext>
    </p:extLst>
  </p:cSld>
  <p:clrMapOvr>
    <a:masterClrMapping/>
  </p:clrMapOvr>
  <p:transition advTm="4000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Key Features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Pet Profile Management: Comprehensive profiles for each pet, including photos and a short descriptions.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Search and Filter Options: Allow users to search and filter pets by various criteria such as size, age, and breed.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Online Adoption Process: Integrated forms for potential adopters to submit applications directly through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Donation System: Integration with payment gateways like Stripe or PayPal for safe and easy donation transactions and option for donors to set up recurring contributions.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Online Store: Display grooming products, pet supplies with a short descriptions and pricing.</a:t>
            </a:r>
          </a:p>
          <a:p>
            <a:endParaRPr lang="en-US" sz="23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advTm="4000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0648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Project Highlights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196752"/>
            <a:ext cx="8136904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The key features of the </a:t>
            </a:r>
            <a:r>
              <a:rPr lang="en-US" sz="2300" dirty="0" err="1">
                <a:latin typeface="Times New Roman" pitchFamily="18" charset="0"/>
                <a:cs typeface="Times New Roman" pitchFamily="18" charset="0"/>
              </a:rPr>
              <a:t>HelpingHands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:-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Detailed Pet Profiles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Secure and Flexible Donation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Integrated Online Store for Pet Supplies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Community Engagement Tools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Responsive and Accessible Design</a:t>
            </a:r>
          </a:p>
          <a:p>
            <a:endParaRPr lang="en-US" sz="23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List the benefits that the </a:t>
            </a:r>
            <a:r>
              <a:rPr lang="en-US" sz="2300" dirty="0" err="1">
                <a:latin typeface="Times New Roman" pitchFamily="18" charset="0"/>
                <a:cs typeface="Times New Roman" pitchFamily="18" charset="0"/>
              </a:rPr>
              <a:t>HelpingHands</a:t>
            </a: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 offers to users:- 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Simplified Pet Adoption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Convenient Donation Options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Enhanced Shopping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Improved Community Connection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Seamless Access Across Devices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Times New Roman" pitchFamily="18" charset="0"/>
                <a:cs typeface="Times New Roman" pitchFamily="18" charset="0"/>
              </a:rPr>
              <a:t>Informed Decision-Making</a:t>
            </a:r>
          </a:p>
        </p:txBody>
      </p:sp>
    </p:spTree>
  </p:cSld>
  <p:clrMapOvr>
    <a:masterClrMapping/>
  </p:clrMapOvr>
  <p:transition advTm="4000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71C28-FF58-5F90-315F-6AC4DA6D9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Results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668D41-233F-CC73-BBA1-9580FC225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939" y="1264689"/>
            <a:ext cx="4740358" cy="2552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4EC937-7777-F149-1BAD-89C083888C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38" y="4077072"/>
            <a:ext cx="4712159" cy="24153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F196BA-94AC-19A6-44C8-9593594B2901}"/>
              </a:ext>
            </a:extLst>
          </p:cNvPr>
          <p:cNvSpPr txBox="1"/>
          <p:nvPr/>
        </p:nvSpPr>
        <p:spPr>
          <a:xfrm>
            <a:off x="395536" y="980728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HOME PAGE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349405617"/>
      </p:ext>
    </p:extLst>
  </p:cSld>
  <p:clrMapOvr>
    <a:masterClrMapping/>
  </p:clrMapOvr>
  <p:transition advTm="4000">
    <p:cut/>
  </p:transition>
</p:sld>
</file>

<file path=ppt/theme/theme1.xml><?xml version="1.0" encoding="utf-8"?>
<a:theme xmlns:a="http://schemas.openxmlformats.org/drawingml/2006/main" name="Bubble Sor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2326</TotalTime>
  <Words>1003</Words>
  <Application>Microsoft Office PowerPoint</Application>
  <PresentationFormat>On-screen Show (4:3)</PresentationFormat>
  <Paragraphs>99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</vt:lpstr>
      <vt:lpstr>Symbol</vt:lpstr>
      <vt:lpstr>Times New Roman</vt:lpstr>
      <vt:lpstr>Bubble Sort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Future Plans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</dc:title>
  <dc:creator>abc</dc:creator>
  <cp:lastModifiedBy>Harleen Kaur</cp:lastModifiedBy>
  <cp:revision>42</cp:revision>
  <dcterms:created xsi:type="dcterms:W3CDTF">2022-12-12T14:14:34Z</dcterms:created>
  <dcterms:modified xsi:type="dcterms:W3CDTF">2024-09-15T23:04:33Z</dcterms:modified>
</cp:coreProperties>
</file>

<file path=docProps/thumbnail.jpeg>
</file>